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embeddedFontLst>
    <p:embeddedFont>
      <p:font typeface="Avenir Book" panose="02000503020000020003" pitchFamily="2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04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08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12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16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520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224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19928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632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9749"/>
    <p:restoredTop sz="94613"/>
  </p:normalViewPr>
  <p:slideViewPr>
    <p:cSldViewPr snapToGrid="0" snapToObjects="1">
      <p:cViewPr varScale="1">
        <p:scale>
          <a:sx n="129" d="100"/>
          <a:sy n="129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02421" y="2036763"/>
            <a:ext cx="6875362" cy="2387600"/>
          </a:xfrm>
          <a:prstGeom prst="rect">
            <a:avLst/>
          </a:prstGeo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02422" y="4528014"/>
            <a:ext cx="6875361" cy="1655762"/>
          </a:xfrm>
        </p:spPr>
        <p:txBody>
          <a:bodyPr/>
          <a:lstStyle>
            <a:lvl1pPr marL="0" indent="0" algn="l">
              <a:buNone/>
              <a:defRPr sz="1800"/>
            </a:lvl1pPr>
            <a:lvl2pPr marL="342854" indent="0" algn="ctr">
              <a:buNone/>
              <a:defRPr sz="1500"/>
            </a:lvl2pPr>
            <a:lvl3pPr marL="685708" indent="0" algn="ctr">
              <a:buNone/>
              <a:defRPr sz="1350"/>
            </a:lvl3pPr>
            <a:lvl4pPr marL="1028562" indent="0" algn="ctr">
              <a:buNone/>
              <a:defRPr sz="1200"/>
            </a:lvl4pPr>
            <a:lvl5pPr marL="1371417" indent="0" algn="ctr">
              <a:buNone/>
              <a:defRPr sz="1200"/>
            </a:lvl5pPr>
            <a:lvl6pPr marL="1714272" indent="0" algn="ctr">
              <a:buNone/>
              <a:defRPr sz="1200"/>
            </a:lvl6pPr>
            <a:lvl7pPr marL="2057126" indent="0" algn="ctr">
              <a:buNone/>
              <a:defRPr sz="1200"/>
            </a:lvl7pPr>
            <a:lvl8pPr marL="2399980" indent="0" algn="ctr">
              <a:buNone/>
              <a:defRPr sz="1200"/>
            </a:lvl8pPr>
            <a:lvl9pPr marL="274283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002420" y="6356355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F8883-ED81-8A43-8C4C-E912FBE83FFD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329665" y="6356355"/>
            <a:ext cx="3086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963381" y="6358204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3F838-819E-804E-A2B7-1243A9F14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734312" y="16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FDB3766-7BD0-3D4B-A9DB-B63CFB85DBEF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2655" y="-1335862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A262F-6D2D-AF4E-A27B-7973DAA7FF06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F3ABA-7DE1-9F4C-BB47-ED9989A87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469AF-0625-A341-A22A-11E19A4D63C1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3A387-48EB-5B49-A7D6-5EAD737A5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9"/>
            <a:ext cx="7886700" cy="378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0834C-3610-5A4C-B9A2-17A9DDE50563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D9421-F757-0248-A848-E4A19D8DB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8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242603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12232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0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5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9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8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8B772-149F-1442-BE8E-5DDCEFE1A1DE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106D3-3682-4F48-A347-37C33187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3809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4E0D-795B-6A4E-856E-C33D76C6B924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CFF33-7999-664D-A16D-A76318940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4" indent="0">
              <a:buNone/>
              <a:defRPr sz="1500" b="1"/>
            </a:lvl2pPr>
            <a:lvl3pPr marL="685708" indent="0">
              <a:buNone/>
              <a:defRPr sz="1350" b="1"/>
            </a:lvl3pPr>
            <a:lvl4pPr marL="1028562" indent="0">
              <a:buNone/>
              <a:defRPr sz="1200" b="1"/>
            </a:lvl4pPr>
            <a:lvl5pPr marL="1371417" indent="0">
              <a:buNone/>
              <a:defRPr sz="1200" b="1"/>
            </a:lvl5pPr>
            <a:lvl6pPr marL="1714272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0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036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4" indent="0">
              <a:buNone/>
              <a:defRPr sz="1500" b="1"/>
            </a:lvl2pPr>
            <a:lvl3pPr marL="685708" indent="0">
              <a:buNone/>
              <a:defRPr sz="1350" b="1"/>
            </a:lvl3pPr>
            <a:lvl4pPr marL="1028562" indent="0">
              <a:buNone/>
              <a:defRPr sz="1200" b="1"/>
            </a:lvl4pPr>
            <a:lvl5pPr marL="1371417" indent="0">
              <a:buNone/>
              <a:defRPr sz="1200" b="1"/>
            </a:lvl5pPr>
            <a:lvl6pPr marL="1714272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0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F5C87-2633-AF40-A1FF-1FC17EE873B5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6167F-C30D-394E-8704-047EF7DD4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F6672-0240-A944-9C42-8FFE6DBC9F57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19B90-1681-B245-BEF6-686188B25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87E1B-FEA3-574A-A1BC-363AF69C0E25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186D8-276C-8548-97E8-7D7D9F06D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1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518452"/>
          </a:xfrm>
        </p:spPr>
        <p:txBody>
          <a:bodyPr/>
          <a:lstStyle>
            <a:lvl1pPr marL="0" indent="0">
              <a:buNone/>
              <a:defRPr sz="1200"/>
            </a:lvl1pPr>
            <a:lvl2pPr marL="342854" indent="0">
              <a:buNone/>
              <a:defRPr sz="1050"/>
            </a:lvl2pPr>
            <a:lvl3pPr marL="685708" indent="0">
              <a:buNone/>
              <a:defRPr sz="900"/>
            </a:lvl3pPr>
            <a:lvl4pPr marL="1028562" indent="0">
              <a:buNone/>
              <a:defRPr sz="750"/>
            </a:lvl4pPr>
            <a:lvl5pPr marL="1371417" indent="0">
              <a:buNone/>
              <a:defRPr sz="750"/>
            </a:lvl5pPr>
            <a:lvl6pPr marL="1714272" indent="0">
              <a:buNone/>
              <a:defRPr sz="750"/>
            </a:lvl6pPr>
            <a:lvl7pPr marL="2057126" indent="0">
              <a:buNone/>
              <a:defRPr sz="750"/>
            </a:lvl7pPr>
            <a:lvl8pPr marL="2399980" indent="0">
              <a:buNone/>
              <a:defRPr sz="750"/>
            </a:lvl8pPr>
            <a:lvl9pPr marL="274283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B68BB-DE37-A94F-9BB1-587641A2280D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70CC3-5722-4A46-8F36-999031F8C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54" indent="0">
              <a:buNone/>
              <a:defRPr sz="2100"/>
            </a:lvl2pPr>
            <a:lvl3pPr marL="685708" indent="0">
              <a:buNone/>
              <a:defRPr sz="1800"/>
            </a:lvl3pPr>
            <a:lvl4pPr marL="1028562" indent="0">
              <a:buNone/>
              <a:defRPr sz="1500"/>
            </a:lvl4pPr>
            <a:lvl5pPr marL="1371417" indent="0">
              <a:buNone/>
              <a:defRPr sz="1500"/>
            </a:lvl5pPr>
            <a:lvl6pPr marL="1714272" indent="0">
              <a:buNone/>
              <a:defRPr sz="1500"/>
            </a:lvl6pPr>
            <a:lvl7pPr marL="2057126" indent="0">
              <a:buNone/>
              <a:defRPr sz="1500"/>
            </a:lvl7pPr>
            <a:lvl8pPr marL="2399980" indent="0">
              <a:buNone/>
              <a:defRPr sz="1500"/>
            </a:lvl8pPr>
            <a:lvl9pPr marL="2742834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3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54" indent="0">
              <a:buNone/>
              <a:defRPr sz="1050"/>
            </a:lvl2pPr>
            <a:lvl3pPr marL="685708" indent="0">
              <a:buNone/>
              <a:defRPr sz="900"/>
            </a:lvl3pPr>
            <a:lvl4pPr marL="1028562" indent="0">
              <a:buNone/>
              <a:defRPr sz="750"/>
            </a:lvl4pPr>
            <a:lvl5pPr marL="1371417" indent="0">
              <a:buNone/>
              <a:defRPr sz="750"/>
            </a:lvl5pPr>
            <a:lvl6pPr marL="1714272" indent="0">
              <a:buNone/>
              <a:defRPr sz="750"/>
            </a:lvl6pPr>
            <a:lvl7pPr marL="2057126" indent="0">
              <a:buNone/>
              <a:defRPr sz="750"/>
            </a:lvl7pPr>
            <a:lvl8pPr marL="2399980" indent="0">
              <a:buNone/>
              <a:defRPr sz="750"/>
            </a:lvl8pPr>
            <a:lvl9pPr marL="274283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FF1D-1C75-9841-BF91-CDE4E1069074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7322-84EA-F149-B401-526E1F738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7"/>
            <a:ext cx="78867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E5909F8-E5F4-9E41-A8C0-CA1B137C1383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F4C8ED1-A0FC-7A42-AB98-6D6FEAE78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40" y="5657850"/>
            <a:ext cx="1819656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itle Placeholder 7"/>
          <p:cNvSpPr>
            <a:spLocks noGrp="1"/>
          </p:cNvSpPr>
          <p:nvPr>
            <p:ph type="title"/>
          </p:nvPr>
        </p:nvSpPr>
        <p:spPr bwMode="auto"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5pPr>
      <a:lvl6pPr marL="3428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6pPr>
      <a:lvl7pPr marL="6857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7pPr>
      <a:lvl8pPr marL="102856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8pPr>
      <a:lvl9pPr marL="13714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charset="0"/>
        </a:defRPr>
      </a:lvl9pPr>
    </p:titleStyle>
    <p:bodyStyle>
      <a:lvl1pPr marL="171427" indent="-171427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514282" indent="-171427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857136" indent="-171427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199990" indent="-171427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1542844" indent="-171427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1885698" indent="-171427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52" indent="-171427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07" indent="-171427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61" indent="-171427" algn="l" defTabSz="68570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8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2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7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2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0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ctrTitle"/>
          </p:nvPr>
        </p:nvSpPr>
        <p:spPr>
          <a:xfrm>
            <a:off x="1657730" y="2384960"/>
            <a:ext cx="5014259" cy="1790467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3074" name="Subtitle 2"/>
          <p:cNvSpPr>
            <a:spLocks noGrp="1"/>
          </p:cNvSpPr>
          <p:nvPr>
            <p:ph type="subTitle" idx="1"/>
          </p:nvPr>
        </p:nvSpPr>
        <p:spPr>
          <a:xfrm>
            <a:off x="2000587" y="4252807"/>
            <a:ext cx="4671404" cy="124166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Health Alliance Avenir">
  <a:themeElements>
    <a:clrScheme name="EcoHealth Alli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A70B"/>
      </a:accent1>
      <a:accent2>
        <a:srgbClr val="3000B2"/>
      </a:accent2>
      <a:accent3>
        <a:srgbClr val="A01283"/>
      </a:accent3>
      <a:accent4>
        <a:srgbClr val="006CB2"/>
      </a:accent4>
      <a:accent5>
        <a:srgbClr val="B20043"/>
      </a:accent5>
      <a:accent6>
        <a:srgbClr val="0078B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0" id="{2591EDF2-9776-2948-9D79-10EBE8ABA5D0}" vid="{60514B06-E92A-6542-8049-383C4DE97A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EcoHealth Alliance</Template>
  <TotalTime>11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Calibri Light</vt:lpstr>
      <vt:lpstr>Avenir Book</vt:lpstr>
      <vt:lpstr>EcoHealth Alliance Avenir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Schwantes</dc:creator>
  <cp:lastModifiedBy>Collin Schwantes</cp:lastModifiedBy>
  <cp:revision>8</cp:revision>
  <dcterms:created xsi:type="dcterms:W3CDTF">2021-07-08T19:13:18Z</dcterms:created>
  <dcterms:modified xsi:type="dcterms:W3CDTF">2021-07-12T20:47:18Z</dcterms:modified>
</cp:coreProperties>
</file>